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35CF8-65DB-A94B-97B3-0BC68C612947}" type="datetimeFigureOut">
              <a:rPr lang="en-US" smtClean="0"/>
              <a:t>3/31/17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A5A5B-8488-274A-B0E7-B916CDAE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0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4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Krsiti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2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5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Teresa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5A5B-8488-274A-B0E7-B916CDAE95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609600"/>
            <a:ext cx="67056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Elise" pitchFamily="2" charset="0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Elise" pitchFamily="2" charset="0"/>
                <a:ea typeface="+mj-ea"/>
                <a:cs typeface="+mj-cs"/>
              </a:rPr>
            </a:br>
            <a:r>
              <a:rPr kumimoji="0" lang="en-US" sz="6000" b="1" i="0" u="none" strike="noStrike" kern="1200" cap="none" spc="0" normalizeH="0" baseline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Makes You Stronger" pitchFamily="2" charset="0"/>
                <a:ea typeface="CCLoveYall" pitchFamily="2" charset="0"/>
                <a:cs typeface="+mj-cs"/>
              </a:rPr>
              <a:t>Getting Ready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Makes You Stronger" pitchFamily="2" charset="0"/>
                <a:ea typeface="CCLoveYall" pitchFamily="2" charset="0"/>
                <a:cs typeface="+mj-cs"/>
              </a:rPr>
              <a:t>for</a:t>
            </a:r>
            <a:r>
              <a:rPr kumimoji="0" lang="en-US" sz="6000" b="1" i="0" u="none" strike="noStrike" kern="1200" cap="none" spc="0" normalizeH="0" baseline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Makes You Stronger" pitchFamily="2" charset="0"/>
                <a:ea typeface="CCLoveYall" pitchFamily="2" charset="0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Makes You Stronger" pitchFamily="2" charset="0"/>
                <a:ea typeface="CCLoveYall" pitchFamily="2" charset="0"/>
                <a:cs typeface="+mj-cs"/>
              </a:rPr>
              <a:t>Kindergarten!</a:t>
            </a:r>
            <a:r>
              <a:rPr kumimoji="0" lang="en-US" sz="6000" b="1" i="0" u="none" strike="noStrike" kern="1200" cap="none" spc="0" normalizeH="0" baseline="0" noProof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 w="3810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ove Ya Like A Sister Solid" pitchFamily="2" charset="0"/>
                <a:ea typeface="CCLoveYall" pitchFamily="2" charset="0"/>
                <a:cs typeface="+mj-cs"/>
              </a:rPr>
              <a:t> </a:t>
            </a:r>
            <a:endParaRPr kumimoji="0" lang="en-US" sz="6000" b="0" i="0" u="none" strike="noStrike" kern="1200" cap="none" spc="0" normalizeH="0" baseline="0" noProof="0" dirty="0">
              <a:ln w="38100">
                <a:noFill/>
              </a:ln>
              <a:solidFill>
                <a:schemeClr val="tx1"/>
              </a:solidFill>
              <a:effectLst/>
              <a:uLnTx/>
              <a:uFillTx/>
              <a:latin typeface="Love Ya Like A Sister Solid" pitchFamily="2" charset="0"/>
              <a:ea typeface="CCLoveYall" pitchFamily="2" charset="0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Summer Assessment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Students will be given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a kindergarten entry assessment to assist with creating well-balanced classes.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Students who attend Kinder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Camp will be automatically assessed during camp.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KG Primary Penmanship" pitchFamily="2" charset="0"/>
              </a:rPr>
              <a:t>If</a:t>
            </a:r>
            <a:r>
              <a:rPr lang="en-US" sz="3200" dirty="0" smtClean="0">
                <a:latin typeface="KG Primary Penmanship" pitchFamily="2" charset="0"/>
              </a:rPr>
              <a:t> your child is not attending, you will be contacted to sign up for an assessment time.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1066800" y="1066800"/>
            <a:ext cx="6781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Thanks for coming to our kindergarten information night. If you have any questions that</a:t>
            </a:r>
            <a:r>
              <a:rPr kumimoji="0" lang="en-US" sz="2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 were not addressed, please post them on the parking lot and we will answer them via the Kindergarten website page.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 We look forward</a:t>
            </a:r>
            <a:r>
              <a:rPr kumimoji="0" lang="en-US" sz="2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 to next school year!</a:t>
            </a:r>
            <a:endParaRPr kumimoji="0" lang="en-US" sz="2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Supply List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00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The supply list will be available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on the kindergarten page on the school website. </a:t>
            </a:r>
            <a:r>
              <a:rPr lang="en-US" sz="4300" dirty="0" smtClean="0">
                <a:latin typeface="KG Primary Penmanship" pitchFamily="2" charset="0"/>
              </a:rPr>
              <a:t>Please note which supplies should be labeled with your child’s name and which ones will be added to our community supplies.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>
                <a:latin typeface="KG Primary Penmanship" pitchFamily="2" charset="0"/>
              </a:rPr>
              <a:t> </a:t>
            </a:r>
            <a:r>
              <a:rPr lang="en-US" sz="4300" dirty="0" smtClean="0">
                <a:latin typeface="KG Primary Penmanship" pitchFamily="2" charset="0"/>
              </a:rPr>
              <a:t>           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419600"/>
            <a:ext cx="510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FF0000"/>
                </a:solidFill>
                <a:latin typeface="KG Primary Penmanship" pitchFamily="2" charset="0"/>
              </a:rPr>
              <a:t> We would </a:t>
            </a:r>
            <a:r>
              <a:rPr lang="en-US" sz="4000" dirty="0" smtClean="0">
                <a:solidFill>
                  <a:srgbClr val="FF0000"/>
                </a:solidFill>
                <a:latin typeface="KG Primary Penmanship" pitchFamily="2" charset="0"/>
              </a:rPr>
              <a:t>like </a:t>
            </a:r>
            <a:r>
              <a:rPr lang="en-US" sz="4000" dirty="0">
                <a:solidFill>
                  <a:srgbClr val="FF0000"/>
                </a:solidFill>
                <a:latin typeface="KG Primary Penmanship" pitchFamily="2" charset="0"/>
              </a:rPr>
              <a:t>to </a:t>
            </a:r>
            <a:r>
              <a:rPr lang="en-US" sz="4000" dirty="0" smtClean="0">
                <a:solidFill>
                  <a:srgbClr val="FF0000"/>
                </a:solidFill>
                <a:latin typeface="KG Primary Penmanship" pitchFamily="2" charset="0"/>
              </a:rPr>
              <a:t>highlight</a:t>
            </a:r>
          </a:p>
          <a:p>
            <a:pPr lvl="0" algn="ctr"/>
            <a:r>
              <a:rPr lang="en-US" sz="4000" dirty="0" smtClean="0">
                <a:solidFill>
                  <a:srgbClr val="FF0000"/>
                </a:solidFill>
                <a:latin typeface="KG Primary Penmanship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G Primary Penmanship" pitchFamily="2" charset="0"/>
              </a:rPr>
              <a:t>a few </a:t>
            </a:r>
            <a:r>
              <a:rPr lang="en-US" sz="4000" dirty="0" smtClean="0">
                <a:solidFill>
                  <a:srgbClr val="FF0000"/>
                </a:solidFill>
                <a:latin typeface="KG Primary Penmanship" pitchFamily="2" charset="0"/>
              </a:rPr>
              <a:t>items…</a:t>
            </a:r>
            <a:endParaRPr lang="en-US" sz="4000" dirty="0">
              <a:solidFill>
                <a:srgbClr val="FF0000"/>
              </a:solidFill>
              <a:latin typeface="KG Primary Penmanship" pitchFamily="2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Headphones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8288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When purchasing headphones please be aware that students will be using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them all throughout day on a daily basis.  It is recommended that you purchase some that cover their entire ear.  </a:t>
            </a:r>
            <a:endParaRPr lang="en-US" sz="3200" dirty="0"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Here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are some pictures</a:t>
            </a:r>
            <a:r>
              <a:rPr lang="en-US" sz="3200" dirty="0" smtClean="0">
                <a:latin typeface="KG Primary Penmanship" pitchFamily="2" charset="0"/>
              </a:rPr>
              <a:t>…         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G_977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3400" y="1828800"/>
            <a:ext cx="3657600" cy="2743200"/>
          </a:xfrm>
          <a:prstGeom prst="rect">
            <a:avLst/>
          </a:prstGeom>
        </p:spPr>
      </p:pic>
      <p:pic>
        <p:nvPicPr>
          <p:cNvPr id="8" name="Picture 7" descr="IMG_97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0000" y="18542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Please do not purchase: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6200" y="2362200"/>
            <a:ext cx="4038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dirty="0" smtClean="0">
                <a:latin typeface="KG Primary Penmanship" pitchFamily="2" charset="0"/>
              </a:rPr>
              <a:t>Low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Quality Headphones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3600" baseline="0" dirty="0">
              <a:latin typeface="KG Primary Penmanship" pitchFamily="2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dirty="0" smtClean="0">
                <a:latin typeface="KG Primary Penmanship" pitchFamily="2" charset="0"/>
              </a:rPr>
              <a:t>Ear buds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6" name="Picture 5" descr="Screen Shot 2017-03-31 at 10.44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1600200" cy="1524769"/>
          </a:xfrm>
          <a:prstGeom prst="rect">
            <a:avLst/>
          </a:prstGeom>
        </p:spPr>
      </p:pic>
      <p:pic>
        <p:nvPicPr>
          <p:cNvPr id="5" name="Picture 4" descr="IMG_977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57450"/>
            <a:ext cx="1905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5 Star</a:t>
            </a:r>
            <a:r>
              <a:rPr kumimoji="0" lang="en-US" sz="4800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 Mead Plastic Folder with Prongs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This folder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will be sent back and forth between home and school daily.  </a:t>
            </a:r>
            <a:r>
              <a:rPr lang="en-US" sz="3200" dirty="0" smtClean="0">
                <a:latin typeface="KG Primary Penmanship" pitchFamily="2" charset="0"/>
              </a:rPr>
              <a:t>We want this folder to last all year and have found that this brand holds up the best.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5" name="Picture 4" descr="Screen Shot 2017-03-31 at 10.48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33800"/>
            <a:ext cx="1843407" cy="2251025"/>
          </a:xfrm>
          <a:prstGeom prst="rect">
            <a:avLst/>
          </a:prstGeom>
        </p:spPr>
      </p:pic>
      <p:pic>
        <p:nvPicPr>
          <p:cNvPr id="6" name="Picture 5" descr="Screen Shot 2017-03-31 at 10.49.3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14800"/>
            <a:ext cx="2695843" cy="179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Hand Sanitizer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5" name="Picture 4" descr="Screen Shot 2017-03-31 at 10.55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05000"/>
            <a:ext cx="4596627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828800"/>
            <a:ext cx="3048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latin typeface="KG Primary Penmanship" pitchFamily="2" charset="0"/>
              </a:rPr>
              <a:t>Please be aware that our hand sanitizer MUST be alcohol free in order to protect our waxed tile floors</a:t>
            </a:r>
            <a:r>
              <a:rPr lang="en-US" sz="3600" dirty="0" smtClean="0">
                <a:latin typeface="KG Primary Penmanship" pitchFamily="2" charset="0"/>
              </a:rPr>
              <a:t>.</a:t>
            </a:r>
          </a:p>
          <a:p>
            <a:pPr lvl="0"/>
            <a:endParaRPr lang="en-US" sz="2800" dirty="0">
              <a:latin typeface="KG Primary Penmanship" pitchFamily="2" charset="0"/>
            </a:endParaRPr>
          </a:p>
          <a:p>
            <a:pPr lvl="0"/>
            <a:endParaRPr lang="en-US" sz="2800" dirty="0">
              <a:latin typeface="KG Primary Penmanship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A few suggestions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Be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sure to label any personal items that you do not want your child to lose (jackets, lunch boxes, cups, etc.)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aseline="0" dirty="0" smtClean="0">
                <a:latin typeface="KG Primary Penmanship" pitchFamily="2" charset="0"/>
              </a:rPr>
              <a:t>Keep an</a:t>
            </a:r>
            <a:r>
              <a:rPr lang="en-US" sz="2800" dirty="0" smtClean="0">
                <a:latin typeface="KG Primary Penmanship" pitchFamily="2" charset="0"/>
              </a:rPr>
              <a:t> extra change of clothes in your child’s backpack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KG Primary Penmanship" pitchFamily="2" charset="0"/>
              </a:rPr>
              <a:t>If your child does not know how to tie his/her shoes Velcro shoes are recommended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KG Primary Penmanship" pitchFamily="2" charset="0"/>
              </a:rPr>
              <a:t>All kindergarten students are expected to use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KG Primary Penmanship" pitchFamily="2" charset="0"/>
              </a:rPr>
              <a:t> </a:t>
            </a:r>
            <a:r>
              <a:rPr lang="en-US" sz="2800" dirty="0" smtClean="0">
                <a:latin typeface="KG Primary Penmanship" pitchFamily="2" charset="0"/>
              </a:rPr>
              <a:t>     the restroom 100% independently.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KG Primary Penmanship" pitchFamily="2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Kinder Camp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Kinder Camp will be July 24-27 half days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KG Primary Penmanship" pitchFamily="2" charset="0"/>
              </a:rPr>
              <a:t>Cost is $100 which includes a t-shirt, craft supplies, pizza party on the last day, and experiment supplies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KG Primary Penmanship" pitchFamily="2" charset="0"/>
              </a:rPr>
              <a:t>Must be registered and paid by June 29th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latin typeface="KG Primary Penmanship" pitchFamily="2" charset="0"/>
              </a:rPr>
              <a:t>Registration brochure can be found in your kindergarten registration packet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KG Primary Penmanship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800" dirty="0" smtClean="0">
              <a:latin typeface="KG Primary Penmanship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800" dirty="0">
              <a:latin typeface="KG Primary Penmanship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800" dirty="0" smtClean="0">
              <a:latin typeface="KG Primary Penmanship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5707</TotalTime>
  <Words>401</Words>
  <Application>Microsoft Macintosh PowerPoint</Application>
  <PresentationFormat>On-screen Show (4:3)</PresentationFormat>
  <Paragraphs>64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Office of Technology and Information Services</cp:lastModifiedBy>
  <cp:revision>10</cp:revision>
  <dcterms:created xsi:type="dcterms:W3CDTF">2013-09-21T12:11:13Z</dcterms:created>
  <dcterms:modified xsi:type="dcterms:W3CDTF">2017-04-04T13:25:33Z</dcterms:modified>
</cp:coreProperties>
</file>